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3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 y RStudio: Potenciando tu Análisis de Datos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Descubre el mundo de la programación estadística y la visualización de datos. Esta presentación te guiará a través de los fundamentos de R y su entorno de desarrollo, RStudio, herramientas esenciales para cualquier profesional o estudiante en el campo de los datos.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48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Fundamentos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038475" y="1975961"/>
            <a:ext cx="8553450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4950B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¿Qué son R y RStudio?</a:t>
            </a:r>
            <a:endParaRPr lang="en-US" sz="6150" dirty="0"/>
          </a:p>
        </p:txBody>
      </p:sp>
      <p:sp>
        <p:nvSpPr>
          <p:cNvPr id="4" name="Shape 2"/>
          <p:cNvSpPr/>
          <p:nvPr/>
        </p:nvSpPr>
        <p:spPr>
          <a:xfrm>
            <a:off x="793790" y="3634502"/>
            <a:ext cx="6407944" cy="3200162"/>
          </a:xfrm>
          <a:prstGeom prst="roundRect">
            <a:avLst>
              <a:gd name="adj" fmla="val 4572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604022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6" name="Shape 4"/>
          <p:cNvSpPr/>
          <p:nvPr/>
        </p:nvSpPr>
        <p:spPr>
          <a:xfrm>
            <a:off x="3657540" y="329434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sp>
        <p:nvSpPr>
          <p:cNvPr id="7" name="Text 5"/>
          <p:cNvSpPr/>
          <p:nvPr/>
        </p:nvSpPr>
        <p:spPr>
          <a:xfrm>
            <a:off x="3861614" y="346448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4201478"/>
            <a:ext cx="424672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R: El Lenguaje Estadístico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1051084" y="4762857"/>
            <a:ext cx="589335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es un lenguaje de programación y entorno de software libre especialmente diseñado para el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análisis estadístico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la visualización de datos y la minería de datos. Es altamente extensible y cuenta con una vasta comunidad de usuarios y desarrolladores.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548" y="3634502"/>
            <a:ext cx="6408063" cy="3200162"/>
          </a:xfrm>
          <a:prstGeom prst="roundRect">
            <a:avLst>
              <a:gd name="adj" fmla="val 4572"/>
            </a:avLst>
          </a:prstGeom>
          <a:solidFill>
            <a:srgbClr val="FFFFFF"/>
          </a:solidFill>
          <a:ln/>
        </p:spPr>
      </p:sp>
      <p:sp>
        <p:nvSpPr>
          <p:cNvPr id="11" name="Shape 9"/>
          <p:cNvSpPr/>
          <p:nvPr/>
        </p:nvSpPr>
        <p:spPr>
          <a:xfrm>
            <a:off x="7428548" y="3604022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2" name="Shape 10"/>
          <p:cNvSpPr/>
          <p:nvPr/>
        </p:nvSpPr>
        <p:spPr>
          <a:xfrm>
            <a:off x="10292298" y="329434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10496371" y="346448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685842" y="4201478"/>
            <a:ext cx="445305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RStudio: Tu Taller de Datos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7685842" y="4762857"/>
            <a:ext cx="589347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RStudio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es un Entorno de Desarrollo Integrado (IDE) que facilita enormemente el trabajo con R. Proporciona una interfaz intuitiva con herramientas integradas para la codificación, depuración, visualización y gestión de proyectos.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7215" y="453509"/>
            <a:ext cx="2061567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Interfaz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8533" y="876181"/>
            <a:ext cx="9533215" cy="711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 Vistazo a la Interfaz de RStudio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577215" y="1982986"/>
            <a:ext cx="6536769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RStudio se organiza en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cuatro paneles principales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cada uno con una función específica para optimizar tu flujo de trabajo: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77215" y="2659023"/>
            <a:ext cx="6536769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Editor de Código: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escribir y guardar tus scripts de R.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77215" y="2980492"/>
            <a:ext cx="6536769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Consola: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Donde R ejecuta comandos y muestra los resultados.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77215" y="3301960"/>
            <a:ext cx="6536769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Entorno / Historial: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Muestra los objetos (variables, funciones) creados y el historial de comandos.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77215" y="3887272"/>
            <a:ext cx="6536769" cy="791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Archivos / Gráficos / Paquetes / Ayuda / Visor: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Un panel multifuncional para la gestión de archivos, visualización de gráficos, administración de paquetes y acceso a la documentación.</a:t>
            </a:r>
            <a:endParaRPr lang="en-US" sz="12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4036" y="2020133"/>
            <a:ext cx="6536769" cy="65367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2228" y="690920"/>
            <a:ext cx="243661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Primeros Pasos</a:t>
            </a: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2401372" y="1190387"/>
            <a:ext cx="9827657" cy="840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600"/>
              </a:lnSpc>
              <a:buNone/>
            </a:pPr>
            <a:r>
              <a:rPr lang="en-US" sz="52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¡Manos a la Obra con RStudio!</a:t>
            </a:r>
            <a:endParaRPr lang="en-US" sz="5250" dirty="0"/>
          </a:p>
        </p:txBody>
      </p:sp>
      <p:sp>
        <p:nvSpPr>
          <p:cNvPr id="4" name="Shape 2"/>
          <p:cNvSpPr/>
          <p:nvPr/>
        </p:nvSpPr>
        <p:spPr>
          <a:xfrm>
            <a:off x="682228" y="2615684"/>
            <a:ext cx="6535460" cy="2360176"/>
          </a:xfrm>
          <a:prstGeom prst="roundRect">
            <a:avLst>
              <a:gd name="adj" fmla="val 346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05088" y="2638544"/>
            <a:ext cx="6489740" cy="194905"/>
          </a:xfrm>
          <a:prstGeom prst="roundRect">
            <a:avLst>
              <a:gd name="adj" fmla="val 27932"/>
            </a:avLst>
          </a:prstGeom>
          <a:solidFill>
            <a:srgbClr val="DADBF1"/>
          </a:solidFill>
          <a:ln/>
        </p:spPr>
      </p:sp>
      <p:sp>
        <p:nvSpPr>
          <p:cNvPr id="6" name="Text 4"/>
          <p:cNvSpPr/>
          <p:nvPr/>
        </p:nvSpPr>
        <p:spPr>
          <a:xfrm>
            <a:off x="899993" y="3028355"/>
            <a:ext cx="3117890" cy="365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1. Instalación Esencial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899993" y="3510796"/>
            <a:ext cx="6099929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Asegúrate de instalar tanto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(el lenguaje base) como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RStudio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(el IDE) en tu sistema. Ambos son necesarios para empezar a trabajar. Visita sus sitios web oficiales para las versiones más recientes.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412593" y="2323386"/>
            <a:ext cx="6535579" cy="2652474"/>
          </a:xfrm>
          <a:prstGeom prst="roundRect">
            <a:avLst>
              <a:gd name="adj" fmla="val 3087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35453" y="2346246"/>
            <a:ext cx="6489859" cy="194905"/>
          </a:xfrm>
          <a:prstGeom prst="roundRect">
            <a:avLst>
              <a:gd name="adj" fmla="val 27932"/>
            </a:avLst>
          </a:prstGeom>
          <a:solidFill>
            <a:srgbClr val="DADBF1"/>
          </a:solidFill>
          <a:ln/>
        </p:spPr>
      </p:sp>
      <p:sp>
        <p:nvSpPr>
          <p:cNvPr id="10" name="Text 8"/>
          <p:cNvSpPr/>
          <p:nvPr/>
        </p:nvSpPr>
        <p:spPr>
          <a:xfrm>
            <a:off x="7630358" y="2736056"/>
            <a:ext cx="3882628" cy="365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2. Escribe y Ejecuta Código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7630358" y="3218498"/>
            <a:ext cx="6100048" cy="9354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Abre RStudio y comienza a escribir tus comandos directamente en la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Consola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ejecución inmediata, o en el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Editor de Código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scripts más complejos que puedes guardar y reutilizar.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682228" y="5463064"/>
            <a:ext cx="6535460" cy="2075498"/>
          </a:xfrm>
          <a:prstGeom prst="roundRect">
            <a:avLst>
              <a:gd name="adj" fmla="val 394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05088" y="5485924"/>
            <a:ext cx="6489740" cy="194905"/>
          </a:xfrm>
          <a:prstGeom prst="roundRect">
            <a:avLst>
              <a:gd name="adj" fmla="val 27932"/>
            </a:avLst>
          </a:prstGeom>
          <a:solidFill>
            <a:srgbClr val="DADBF1"/>
          </a:solidFill>
          <a:ln/>
        </p:spPr>
      </p:sp>
      <p:sp>
        <p:nvSpPr>
          <p:cNvPr id="14" name="Text 12"/>
          <p:cNvSpPr/>
          <p:nvPr/>
        </p:nvSpPr>
        <p:spPr>
          <a:xfrm>
            <a:off x="899993" y="5875734"/>
            <a:ext cx="3601879" cy="365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3. Extiende con Paquetes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899993" y="6358176"/>
            <a:ext cx="6099929" cy="950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 se potencia con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paquetes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(librerías de funciones). Instálalos usando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install.packages("nombre_paquete")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 cárgalos con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library(nombre_paquete)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acceder a nuevas funcionalidades.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7412593" y="5170765"/>
            <a:ext cx="6535579" cy="2367796"/>
          </a:xfrm>
          <a:prstGeom prst="roundRect">
            <a:avLst>
              <a:gd name="adj" fmla="val 345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435453" y="5193625"/>
            <a:ext cx="6489859" cy="194905"/>
          </a:xfrm>
          <a:prstGeom prst="roundRect">
            <a:avLst>
              <a:gd name="adj" fmla="val 27932"/>
            </a:avLst>
          </a:prstGeom>
          <a:solidFill>
            <a:srgbClr val="DADBF1"/>
          </a:solidFill>
          <a:ln/>
        </p:spPr>
      </p:sp>
      <p:sp>
        <p:nvSpPr>
          <p:cNvPr id="18" name="Text 16"/>
          <p:cNvSpPr/>
          <p:nvPr/>
        </p:nvSpPr>
        <p:spPr>
          <a:xfrm>
            <a:off x="7630358" y="5583436"/>
            <a:ext cx="2923937" cy="365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4. Importa tus Datos</a:t>
            </a:r>
            <a:endParaRPr lang="en-US" sz="2300" dirty="0"/>
          </a:p>
        </p:txBody>
      </p:sp>
      <p:sp>
        <p:nvSpPr>
          <p:cNvPr id="19" name="Text 17"/>
          <p:cNvSpPr/>
          <p:nvPr/>
        </p:nvSpPr>
        <p:spPr>
          <a:xfrm>
            <a:off x="7630358" y="6065877"/>
            <a:ext cx="6100048" cy="1254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Puedes introducir datos manualmente creando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vectores o matrices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o importar conjuntos de datos desde archivos externos como </a:t>
            </a:r>
            <a:pPr algn="l" indent="0" marL="0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CSV, Excel, SPSS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 bases de datos, utilizando funciones como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read.csv()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read_excel()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paquetes especializados.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2025-08-29T04:54:09Z</dcterms:created>
  <dcterms:modified xsi:type="dcterms:W3CDTF">2025-08-29T04:54:09Z</dcterms:modified>
</cp:coreProperties>
</file>